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553821-39A6-48A7-A4E2-D8BF0DDA5E7F}" type="datetimeFigureOut">
              <a:rPr lang="en-NZ" smtClean="0"/>
              <a:pPr/>
              <a:t>17/09/2012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A51D5A-44F7-4560-BBE4-D41AA9C926E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9655" y="257135"/>
            <a:ext cx="5070698" cy="651585"/>
          </a:xfrm>
        </p:spPr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daffodils </a:t>
            </a:r>
            <a:r>
              <a:rPr lang="en-NZ" dirty="0" smtClean="0"/>
              <a:t>!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321" y="2204865"/>
            <a:ext cx="2030668" cy="62079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639" y="2492895"/>
            <a:ext cx="1926160" cy="43651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36912"/>
            <a:ext cx="1853358" cy="4221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204865"/>
            <a:ext cx="3255180" cy="6198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287" y="2204864"/>
            <a:ext cx="1728192" cy="64192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467" y="2204864"/>
            <a:ext cx="1224136" cy="555041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20270377">
            <a:off x="278683" y="331"/>
            <a:ext cx="2196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daffodils are bursting</a:t>
            </a:r>
          </a:p>
          <a:p>
            <a:r>
              <a:rPr lang="en-NZ" dirty="0" smtClean="0"/>
              <a:t>I know that spring is here</a:t>
            </a:r>
          </a:p>
          <a:p>
            <a:r>
              <a:rPr lang="en-NZ" dirty="0" smtClean="0"/>
              <a:t>Their petals are a vibrant yellow</a:t>
            </a:r>
          </a:p>
          <a:p>
            <a:r>
              <a:rPr lang="en-NZ" dirty="0" smtClean="0"/>
              <a:t>I’ll see them again next year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25531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22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 daffodils 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Daffodils</dc:title>
  <dc:creator>Student</dc:creator>
  <cp:lastModifiedBy>euan</cp:lastModifiedBy>
  <cp:revision>7</cp:revision>
  <dcterms:created xsi:type="dcterms:W3CDTF">2012-09-11T02:15:45Z</dcterms:created>
  <dcterms:modified xsi:type="dcterms:W3CDTF">2012-09-17T02:47:22Z</dcterms:modified>
</cp:coreProperties>
</file>